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8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jpg>
</file>

<file path=ppt/media/image7.png>
</file>

<file path=ppt/media/image8.png>
</file>

<file path=ppt/media/media1.wav>
</file>

<file path=ppt/media/media2.wav>
</file>

<file path=ppt/media/media3.wa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11/14/2017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11/14/2017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7.png"/><Relationship Id="rId4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7.png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Fourier Analysis of Cats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Progress Report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891" y="989504"/>
            <a:ext cx="3775825" cy="2577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52" y="780356"/>
            <a:ext cx="2786149" cy="278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78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Fourier Techniques on a Meow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commands used for the spectrogram plot are as follows.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628089"/>
              </p:ext>
            </p:extLst>
          </p:nvPr>
        </p:nvGraphicFramePr>
        <p:xfrm>
          <a:off x="1471659" y="2980727"/>
          <a:ext cx="812800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6537597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Input Commands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097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&gt;&gt; [</a:t>
                      </a:r>
                      <a:r>
                        <a:rPr lang="en-US" dirty="0" err="1" smtClean="0"/>
                        <a:t>z,sr</a:t>
                      </a:r>
                      <a:r>
                        <a:rPr lang="en-US" dirty="0" smtClean="0"/>
                        <a:t>]=</a:t>
                      </a:r>
                      <a:r>
                        <a:rPr lang="en-US" dirty="0" err="1" smtClean="0"/>
                        <a:t>audioread</a:t>
                      </a:r>
                      <a:r>
                        <a:rPr lang="en-US" dirty="0" smtClean="0"/>
                        <a:t>('catmeow.wav');</a:t>
                      </a:r>
                    </a:p>
                    <a:p>
                      <a:r>
                        <a:rPr lang="en-US" dirty="0" smtClean="0"/>
                        <a:t>&gt;&gt; </a:t>
                      </a:r>
                      <a:r>
                        <a:rPr lang="en-US" dirty="0" err="1" smtClean="0"/>
                        <a:t>SpectrogramPlot</a:t>
                      </a:r>
                      <a:r>
                        <a:rPr lang="en-US" dirty="0" smtClean="0"/>
                        <a:t>(z,sr,1500)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170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862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Fourier Techniques on a Mad Cat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Here I used some techniques on a cat that was very upset. These results differ a lot from a cat that is just meowing.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953" y="3733800"/>
            <a:ext cx="3051330" cy="228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9993" y="3733800"/>
            <a:ext cx="3051330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5033" y="3733800"/>
            <a:ext cx="3051330" cy="2286000"/>
          </a:xfrm>
          <a:prstGeom prst="rect">
            <a:avLst/>
          </a:prstGeom>
        </p:spPr>
      </p:pic>
      <p:pic>
        <p:nvPicPr>
          <p:cNvPr id="7" name="catma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4953" y="199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34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Fourier Techniques on a Mad Cat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commands used are as follows.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833653"/>
              </p:ext>
            </p:extLst>
          </p:nvPr>
        </p:nvGraphicFramePr>
        <p:xfrm>
          <a:off x="1471659" y="2947477"/>
          <a:ext cx="8128000" cy="283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5090112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197044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Input Commands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04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&gt;&gt; [x,sr]=audioread('catmad.wav');</a:t>
                      </a:r>
                    </a:p>
                    <a:p>
                      <a:r>
                        <a:rPr lang="pt-BR" sz="1200" dirty="0" smtClean="0"/>
                        <a:t>&gt;&gt; SoundWaveTimeFreq(x,sr,1.2,1.5,0,1800)</a:t>
                      </a:r>
                    </a:p>
                    <a:p>
                      <a:r>
                        <a:rPr lang="pt-BR" sz="1200" dirty="0" smtClean="0"/>
                        <a:t>&gt;&gt; sr</a:t>
                      </a:r>
                    </a:p>
                    <a:p>
                      <a:endParaRPr lang="pt-BR" sz="1200" dirty="0" smtClean="0"/>
                    </a:p>
                    <a:p>
                      <a:endParaRPr lang="pt-BR" sz="1200" dirty="0" smtClean="0"/>
                    </a:p>
                    <a:p>
                      <a:endParaRPr lang="pt-BR" sz="1200" dirty="0" smtClean="0"/>
                    </a:p>
                    <a:p>
                      <a:r>
                        <a:rPr lang="en-US" sz="1200" dirty="0" smtClean="0"/>
                        <a:t>&gt;&gt; N=length(x)</a:t>
                      </a:r>
                    </a:p>
                    <a:p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&gt;&gt; T=N/</a:t>
                      </a:r>
                      <a:r>
                        <a:rPr lang="en-US" sz="1200" dirty="0" err="1" smtClean="0"/>
                        <a:t>sr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err="1" smtClean="0"/>
                        <a:t>sr</a:t>
                      </a:r>
                      <a:r>
                        <a:rPr lang="en-US" sz="1200" dirty="0" smtClean="0"/>
                        <a:t> =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       16000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N =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       31728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T =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    1.9830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87447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431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Fourier Techniques on a Mad Cat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spectrogram plot was created for the cat that was upset.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0591" y="3001588"/>
            <a:ext cx="4028681" cy="3018212"/>
          </a:xfrm>
          <a:prstGeom prst="rect">
            <a:avLst/>
          </a:prstGeom>
        </p:spPr>
      </p:pic>
      <p:pic>
        <p:nvPicPr>
          <p:cNvPr id="5" name="catma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53" y="199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937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22727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Fourier Techniques on a Mad Cat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3" y="2586874"/>
            <a:ext cx="8761412" cy="3416300"/>
          </a:xfrm>
        </p:spPr>
        <p:txBody>
          <a:bodyPr/>
          <a:lstStyle/>
          <a:p>
            <a:r>
              <a:rPr lang="en-US" dirty="0" smtClean="0"/>
              <a:t>Here are the commands used to generate the spectrogram plot of the mad cat.</a:t>
            </a: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6519"/>
              </p:ext>
            </p:extLst>
          </p:nvPr>
        </p:nvGraphicFramePr>
        <p:xfrm>
          <a:off x="1471659" y="3263361"/>
          <a:ext cx="8128000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8941622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Input</a:t>
                      </a:r>
                      <a:r>
                        <a:rPr lang="en-US" baseline="0" dirty="0" smtClean="0"/>
                        <a:t> Commands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491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 smtClean="0"/>
                        <a:t>&gt;&gt; [z,sr]=audioread('catmad.wav');</a:t>
                      </a:r>
                    </a:p>
                    <a:p>
                      <a:r>
                        <a:rPr lang="pl-PL" dirty="0" smtClean="0"/>
                        <a:t>&gt;&gt; z=z(:,1);</a:t>
                      </a:r>
                    </a:p>
                    <a:p>
                      <a:r>
                        <a:rPr lang="pl-PL" dirty="0" smtClean="0"/>
                        <a:t>&gt;&gt; SpectrogramPlot(z,sr,1800)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3429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7631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Bandpassing</a:t>
            </a:r>
            <a:r>
              <a:rPr lang="en-US" dirty="0" smtClean="0"/>
              <a:t> of Soundwaves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Here I band passed my sister’s cat Bella when she was purring.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6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goal behind this project is to understand what cat’s different sound waves look like according to mood.</a:t>
            </a:r>
          </a:p>
          <a:p>
            <a:r>
              <a:rPr lang="en-US" dirty="0" smtClean="0"/>
              <a:t>Some analysis is to be done on a cat when they are happy and some is to be done when they are upset.</a:t>
            </a:r>
          </a:p>
          <a:p>
            <a:r>
              <a:rPr lang="en-US" dirty="0" smtClean="0"/>
              <a:t>In the spectrum of an upset cat, there is still a pretty big difference between what the plots look like between two different moods.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99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Fourier Techniques on a Happy Cat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Here I used some techniques on my cat Bella when she was purring (happy).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953" y="3276600"/>
            <a:ext cx="3051331" cy="228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5036" y="3168650"/>
            <a:ext cx="3051330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9994" y="3276600"/>
            <a:ext cx="3051330" cy="2286000"/>
          </a:xfrm>
          <a:prstGeom prst="rect">
            <a:avLst/>
          </a:prstGeom>
        </p:spPr>
      </p:pic>
      <p:pic>
        <p:nvPicPr>
          <p:cNvPr id="7" name="bellapurr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4953" y="20489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52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6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Fourier Techniques on </a:t>
            </a:r>
            <a:r>
              <a:rPr lang="en-US" dirty="0"/>
              <a:t>a</a:t>
            </a:r>
            <a:r>
              <a:rPr lang="en-US" dirty="0" smtClean="0"/>
              <a:t> Happy Cat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Here are the techniques used in the previous slide.</a:t>
            </a: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173247"/>
              </p:ext>
            </p:extLst>
          </p:nvPr>
        </p:nvGraphicFramePr>
        <p:xfrm>
          <a:off x="1471659" y="2947477"/>
          <a:ext cx="8128000" cy="274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4153849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3481750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Input Commands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1254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&gt;&gt; [</a:t>
                      </a:r>
                      <a:r>
                        <a:rPr lang="en-US" sz="1200" dirty="0" err="1" smtClean="0"/>
                        <a:t>x,sr</a:t>
                      </a:r>
                      <a:r>
                        <a:rPr lang="en-US" sz="1200" dirty="0" smtClean="0"/>
                        <a:t>]=</a:t>
                      </a:r>
                      <a:r>
                        <a:rPr lang="en-US" sz="1200" dirty="0" err="1" smtClean="0"/>
                        <a:t>audioread</a:t>
                      </a:r>
                      <a:r>
                        <a:rPr lang="en-US" sz="1200" dirty="0" smtClean="0"/>
                        <a:t>('bellapurring.wav');</a:t>
                      </a:r>
                    </a:p>
                    <a:p>
                      <a:r>
                        <a:rPr lang="en-US" sz="1200" dirty="0" smtClean="0"/>
                        <a:t>&gt;&gt; </a:t>
                      </a:r>
                      <a:r>
                        <a:rPr lang="en-US" sz="1200" dirty="0" err="1" smtClean="0"/>
                        <a:t>SoundWaveTimeFreq</a:t>
                      </a:r>
                      <a:r>
                        <a:rPr lang="en-US" sz="1200" dirty="0" smtClean="0"/>
                        <a:t>(x,sr,4.23,4.33,0,100)</a:t>
                      </a:r>
                    </a:p>
                    <a:p>
                      <a:r>
                        <a:rPr lang="en-US" sz="1200" dirty="0" smtClean="0"/>
                        <a:t>&gt;&gt; </a:t>
                      </a:r>
                      <a:r>
                        <a:rPr lang="en-US" sz="1200" dirty="0" err="1" smtClean="0"/>
                        <a:t>sr</a:t>
                      </a:r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&gt;&gt; N=length(x)</a:t>
                      </a:r>
                    </a:p>
                    <a:p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&gt;&gt; T=N/</a:t>
                      </a:r>
                      <a:r>
                        <a:rPr lang="en-US" sz="1200" dirty="0" err="1" smtClean="0"/>
                        <a:t>sr</a:t>
                      </a:r>
                      <a:endParaRPr lang="en-US" sz="1200" dirty="0" smtClean="0"/>
                    </a:p>
                    <a:p>
                      <a:endParaRPr 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sz="1200" dirty="0" err="1" smtClean="0"/>
                        <a:t>sr</a:t>
                      </a:r>
                      <a:r>
                        <a:rPr lang="en-US" sz="1200" dirty="0" smtClean="0"/>
                        <a:t> =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       44100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N =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      580607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T =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   13.1657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8307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9619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Fourier Techniques on a Happy Cat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Here I used the </a:t>
            </a:r>
            <a:r>
              <a:rPr lang="en-US" dirty="0" err="1" smtClean="0"/>
              <a:t>SprectrogramPlot</a:t>
            </a:r>
            <a:r>
              <a:rPr lang="en-US" dirty="0"/>
              <a:t> </a:t>
            </a:r>
            <a:r>
              <a:rPr lang="en-US" dirty="0" smtClean="0"/>
              <a:t>m-file to generate the following.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7670" y="2934507"/>
            <a:ext cx="4537981" cy="340348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54953" y="3572986"/>
            <a:ext cx="24529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The frequencies</a:t>
            </a:r>
          </a:p>
          <a:p>
            <a:r>
              <a:rPr lang="en-US" sz="1400" dirty="0" smtClean="0"/>
              <a:t>tend to be pretty</a:t>
            </a:r>
          </a:p>
          <a:p>
            <a:r>
              <a:rPr lang="en-US" sz="1400" dirty="0" smtClean="0"/>
              <a:t>low for the most</a:t>
            </a:r>
          </a:p>
          <a:p>
            <a:r>
              <a:rPr lang="en-US" sz="1400" dirty="0" smtClean="0"/>
              <a:t>part in this particular</a:t>
            </a:r>
          </a:p>
          <a:p>
            <a:r>
              <a:rPr lang="en-US" sz="1400" dirty="0"/>
              <a:t>s</a:t>
            </a:r>
            <a:r>
              <a:rPr lang="en-US" sz="1400" dirty="0" smtClean="0"/>
              <a:t>oundwave.</a:t>
            </a:r>
            <a:endParaRPr lang="en-US" sz="1400" dirty="0"/>
          </a:p>
        </p:txBody>
      </p:sp>
      <p:pic>
        <p:nvPicPr>
          <p:cNvPr id="6" name="bellapurr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63287" y="199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277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Fourier Techniques on a Happy Cat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4708" y="2586875"/>
            <a:ext cx="8761412" cy="3416300"/>
          </a:xfrm>
        </p:spPr>
        <p:txBody>
          <a:bodyPr/>
          <a:lstStyle/>
          <a:p>
            <a:r>
              <a:rPr lang="en-US" dirty="0" smtClean="0"/>
              <a:t>The commands used were as follows.</a:t>
            </a:r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482452"/>
              </p:ext>
            </p:extLst>
          </p:nvPr>
        </p:nvGraphicFramePr>
        <p:xfrm>
          <a:off x="1471659" y="2964103"/>
          <a:ext cx="812800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513176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Input</a:t>
                      </a:r>
                      <a:r>
                        <a:rPr lang="en-US" baseline="0" dirty="0" smtClean="0"/>
                        <a:t> Commands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3424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&gt;&gt; [</a:t>
                      </a:r>
                      <a:r>
                        <a:rPr lang="en-US" sz="1800" dirty="0" err="1" smtClean="0"/>
                        <a:t>z,sr</a:t>
                      </a:r>
                      <a:r>
                        <a:rPr lang="en-US" sz="1800" dirty="0" smtClean="0"/>
                        <a:t>]=</a:t>
                      </a:r>
                      <a:r>
                        <a:rPr lang="en-US" sz="1800" dirty="0" err="1" smtClean="0"/>
                        <a:t>audioread</a:t>
                      </a:r>
                      <a:r>
                        <a:rPr lang="en-US" sz="1800" dirty="0" smtClean="0"/>
                        <a:t>('bellapurring.wav');</a:t>
                      </a:r>
                    </a:p>
                    <a:p>
                      <a:r>
                        <a:rPr lang="en-US" sz="1800" dirty="0" smtClean="0"/>
                        <a:t>&gt;&gt; </a:t>
                      </a:r>
                      <a:r>
                        <a:rPr lang="en-US" sz="1800" dirty="0" err="1" smtClean="0"/>
                        <a:t>SpectrogramPlot</a:t>
                      </a:r>
                      <a:r>
                        <a:rPr lang="en-US" sz="1800" dirty="0" smtClean="0"/>
                        <a:t>(z,sr,600)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84971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053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Fourier Techniques on a Meow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Here I used online resources to find a cat meowing. This was a lot harder to try to do in person with my sisters cat.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953" y="3733800"/>
            <a:ext cx="3051330" cy="228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9994" y="3733800"/>
            <a:ext cx="3051330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5036" y="3733800"/>
            <a:ext cx="3051330" cy="2286000"/>
          </a:xfrm>
          <a:prstGeom prst="rect">
            <a:avLst/>
          </a:prstGeom>
        </p:spPr>
      </p:pic>
      <p:pic>
        <p:nvPicPr>
          <p:cNvPr id="7" name="catmeow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4953" y="199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12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Fourier Techniques on a Meow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commands used are as follows.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867079"/>
              </p:ext>
            </p:extLst>
          </p:nvPr>
        </p:nvGraphicFramePr>
        <p:xfrm>
          <a:off x="1471659" y="2939164"/>
          <a:ext cx="8128000" cy="283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31871003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6051441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Input Commands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02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&gt;&gt; [</a:t>
                      </a:r>
                      <a:r>
                        <a:rPr lang="en-US" sz="1200" dirty="0" err="1" smtClean="0"/>
                        <a:t>x,sr</a:t>
                      </a:r>
                      <a:r>
                        <a:rPr lang="en-US" sz="1200" dirty="0" smtClean="0"/>
                        <a:t>]=</a:t>
                      </a:r>
                      <a:r>
                        <a:rPr lang="en-US" sz="1200" dirty="0" err="1" smtClean="0"/>
                        <a:t>audioread</a:t>
                      </a:r>
                      <a:r>
                        <a:rPr lang="en-US" sz="1200" dirty="0" smtClean="0"/>
                        <a:t>('catmeow.wav');</a:t>
                      </a:r>
                    </a:p>
                    <a:p>
                      <a:r>
                        <a:rPr lang="en-US" sz="1200" dirty="0" smtClean="0"/>
                        <a:t>&gt;&gt; </a:t>
                      </a:r>
                      <a:r>
                        <a:rPr lang="en-US" sz="1200" dirty="0" err="1" smtClean="0"/>
                        <a:t>SoundWaveTimeFreq</a:t>
                      </a:r>
                      <a:r>
                        <a:rPr lang="en-US" sz="1200" dirty="0" smtClean="0"/>
                        <a:t>(x,sr,0.5,0.6,0,1500)</a:t>
                      </a:r>
                    </a:p>
                    <a:p>
                      <a:r>
                        <a:rPr lang="en-US" sz="1200" dirty="0" smtClean="0"/>
                        <a:t>&gt;&gt; </a:t>
                      </a:r>
                      <a:r>
                        <a:rPr lang="en-US" sz="1200" dirty="0" err="1" smtClean="0"/>
                        <a:t>sr</a:t>
                      </a:r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&gt;&gt; N=length(x)</a:t>
                      </a:r>
                    </a:p>
                    <a:p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&gt;&gt; T=N/</a:t>
                      </a:r>
                      <a:r>
                        <a:rPr lang="en-US" sz="1200" dirty="0" err="1" smtClean="0"/>
                        <a:t>sr</a:t>
                      </a:r>
                      <a:endParaRPr 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 smtClean="0"/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err="1" smtClean="0"/>
                        <a:t>sr</a:t>
                      </a:r>
                      <a:r>
                        <a:rPr lang="en-US" sz="1200" dirty="0" smtClean="0"/>
                        <a:t> =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       11025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N =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        8928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T =</a:t>
                      </a:r>
                    </a:p>
                    <a:p>
                      <a:endParaRPr lang="en-US" sz="1200" dirty="0" smtClean="0"/>
                    </a:p>
                    <a:p>
                      <a:r>
                        <a:rPr lang="en-US" sz="1200" dirty="0" smtClean="0"/>
                        <a:t>    0.8098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570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9387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Fourier Techniques on a Meow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Another spectrogram plot this time of the meow.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883" y="3025832"/>
            <a:ext cx="4739735" cy="3550921"/>
          </a:xfrm>
          <a:prstGeom prst="rect">
            <a:avLst/>
          </a:prstGeom>
        </p:spPr>
      </p:pic>
      <p:pic>
        <p:nvPicPr>
          <p:cNvPr id="5" name="catmeow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53" y="199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46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95</TotalTime>
  <Words>479</Words>
  <Application>Microsoft Office PowerPoint</Application>
  <PresentationFormat>Widescreen</PresentationFormat>
  <Paragraphs>123</Paragraphs>
  <Slides>15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 Boardroom</vt:lpstr>
      <vt:lpstr>Fourier Analysis of Cats</vt:lpstr>
      <vt:lpstr>Thesis</vt:lpstr>
      <vt:lpstr>Fourier Techniques on a Happy Cat</vt:lpstr>
      <vt:lpstr>Fourier Techniques on a Happy Cat</vt:lpstr>
      <vt:lpstr>More Fourier Techniques on a Happy Cat</vt:lpstr>
      <vt:lpstr>More Fourier Techniques on a Happy Cat</vt:lpstr>
      <vt:lpstr>Fourier Techniques on a Meow</vt:lpstr>
      <vt:lpstr>Fourier Techniques on a Meow</vt:lpstr>
      <vt:lpstr>Fourier Techniques on a Meow</vt:lpstr>
      <vt:lpstr>Fourier Techniques on a Meow</vt:lpstr>
      <vt:lpstr>Fourier Techniques on a Mad Cat</vt:lpstr>
      <vt:lpstr>Fourier Techniques on a Mad Cat</vt:lpstr>
      <vt:lpstr>Fourier Techniques on a Mad Cat</vt:lpstr>
      <vt:lpstr>Fourier Techniques on a Mad Cat</vt:lpstr>
      <vt:lpstr>Bandpassing of Soundwaves</vt:lpstr>
    </vt:vector>
  </TitlesOfParts>
  <Company>Colorado Mesa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Fourier Analysis of Cats</dc:title>
  <dc:creator>Larrechea, Taylor J</dc:creator>
  <cp:lastModifiedBy>Larrechea, Taylor J</cp:lastModifiedBy>
  <cp:revision>12</cp:revision>
  <dcterms:created xsi:type="dcterms:W3CDTF">2017-11-13T03:38:59Z</dcterms:created>
  <dcterms:modified xsi:type="dcterms:W3CDTF">2017-11-14T16:10:58Z</dcterms:modified>
</cp:coreProperties>
</file>

<file path=docProps/thumbnail.jpeg>
</file>